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0"/>
  </p:notesMasterIdLst>
  <p:handoutMasterIdLst>
    <p:handoutMasterId r:id="rId21"/>
  </p:handoutMasterIdLst>
  <p:sldIdLst>
    <p:sldId id="312" r:id="rId5"/>
    <p:sldId id="304" r:id="rId6"/>
    <p:sldId id="282" r:id="rId7"/>
    <p:sldId id="315" r:id="rId8"/>
    <p:sldId id="328" r:id="rId9"/>
    <p:sldId id="316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297" r:id="rId1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35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61A11-C6C9-4CD3-AB32-946229147596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1DC47437-2F49-4004-9E12-806014E2954D}">
      <dgm:prSet phldrT="[Text]"/>
      <dgm:spPr/>
      <dgm:t>
        <a:bodyPr/>
        <a:lstStyle/>
        <a:p>
          <a:r>
            <a:rPr lang="id-ID" dirty="0"/>
            <a:t>S</a:t>
          </a:r>
          <a:endParaRPr lang="en-ID" dirty="0"/>
        </a:p>
      </dgm:t>
    </dgm:pt>
    <dgm:pt modelId="{E70710BE-A9E2-4E5E-83F6-0C6733ABBEDE}" type="parTrans" cxnId="{B186560A-1313-4C12-BC31-FAC8733DF9A1}">
      <dgm:prSet/>
      <dgm:spPr/>
      <dgm:t>
        <a:bodyPr/>
        <a:lstStyle/>
        <a:p>
          <a:endParaRPr lang="en-ID"/>
        </a:p>
      </dgm:t>
    </dgm:pt>
    <dgm:pt modelId="{84EA1BA1-E514-4820-8123-19A9D30CC8BB}" type="sibTrans" cxnId="{B186560A-1313-4C12-BC31-FAC8733DF9A1}">
      <dgm:prSet/>
      <dgm:spPr/>
      <dgm:t>
        <a:bodyPr/>
        <a:lstStyle/>
        <a:p>
          <a:endParaRPr lang="en-ID"/>
        </a:p>
      </dgm:t>
    </dgm:pt>
    <dgm:pt modelId="{566EC933-47F5-4C2D-A91D-ECA6883AA7B8}">
      <dgm:prSet phldrT="[Text]" custT="1"/>
      <dgm:spPr/>
      <dgm:t>
        <a:bodyPr/>
        <a:lstStyle/>
        <a:p>
          <a:r>
            <a:rPr lang="id-ID" sz="1200" dirty="0"/>
            <a:t>BANYAK PRODUK DAN PENJUAL</a:t>
          </a:r>
          <a:endParaRPr lang="en-ID" sz="1200" dirty="0"/>
        </a:p>
      </dgm:t>
    </dgm:pt>
    <dgm:pt modelId="{06AF2D3C-4513-4B0D-8738-BC149B374212}" type="parTrans" cxnId="{814C2F9F-C67B-4E49-8EC7-B400C981693C}">
      <dgm:prSet/>
      <dgm:spPr/>
      <dgm:t>
        <a:bodyPr/>
        <a:lstStyle/>
        <a:p>
          <a:endParaRPr lang="en-ID"/>
        </a:p>
      </dgm:t>
    </dgm:pt>
    <dgm:pt modelId="{0DD2239D-C879-4F07-B33B-C8293B8615A7}" type="sibTrans" cxnId="{814C2F9F-C67B-4E49-8EC7-B400C981693C}">
      <dgm:prSet/>
      <dgm:spPr/>
      <dgm:t>
        <a:bodyPr/>
        <a:lstStyle/>
        <a:p>
          <a:endParaRPr lang="en-ID"/>
        </a:p>
      </dgm:t>
    </dgm:pt>
    <dgm:pt modelId="{CA3FAC7A-2E4C-486E-AA4B-57627D1C824A}">
      <dgm:prSet phldrT="[Text]"/>
      <dgm:spPr/>
      <dgm:t>
        <a:bodyPr/>
        <a:lstStyle/>
        <a:p>
          <a:r>
            <a:rPr lang="id-ID" dirty="0"/>
            <a:t>W</a:t>
          </a:r>
          <a:endParaRPr lang="en-ID" dirty="0"/>
        </a:p>
      </dgm:t>
    </dgm:pt>
    <dgm:pt modelId="{04D04458-928F-4B41-889E-A5FF59590452}" type="parTrans" cxnId="{69A2917D-7DF0-4740-ACE7-3E6DD434F204}">
      <dgm:prSet/>
      <dgm:spPr/>
      <dgm:t>
        <a:bodyPr/>
        <a:lstStyle/>
        <a:p>
          <a:endParaRPr lang="en-ID"/>
        </a:p>
      </dgm:t>
    </dgm:pt>
    <dgm:pt modelId="{72BBD65C-5D1E-48F5-BEA1-4DF24FA70456}" type="sibTrans" cxnId="{69A2917D-7DF0-4740-ACE7-3E6DD434F204}">
      <dgm:prSet/>
      <dgm:spPr/>
      <dgm:t>
        <a:bodyPr/>
        <a:lstStyle/>
        <a:p>
          <a:endParaRPr lang="en-ID"/>
        </a:p>
      </dgm:t>
    </dgm:pt>
    <dgm:pt modelId="{DB549BC0-6C55-4FA1-A74C-30D5F694BE81}">
      <dgm:prSet phldrT="[Text]"/>
      <dgm:spPr/>
      <dgm:t>
        <a:bodyPr/>
        <a:lstStyle/>
        <a:p>
          <a:r>
            <a:rPr lang="id-ID" dirty="0"/>
            <a:t>PERSAINGAN HARGA KETAT</a:t>
          </a:r>
          <a:endParaRPr lang="en-ID" dirty="0"/>
        </a:p>
      </dgm:t>
    </dgm:pt>
    <dgm:pt modelId="{016729A3-FE5B-41D3-8817-18D2CDB3C30D}" type="parTrans" cxnId="{CF15C481-36DF-417D-9A28-D4CDFAB53C37}">
      <dgm:prSet/>
      <dgm:spPr/>
      <dgm:t>
        <a:bodyPr/>
        <a:lstStyle/>
        <a:p>
          <a:endParaRPr lang="en-ID"/>
        </a:p>
      </dgm:t>
    </dgm:pt>
    <dgm:pt modelId="{FCF37278-E71D-474A-9CF0-CC6F29ED0679}" type="sibTrans" cxnId="{CF15C481-36DF-417D-9A28-D4CDFAB53C37}">
      <dgm:prSet/>
      <dgm:spPr/>
      <dgm:t>
        <a:bodyPr/>
        <a:lstStyle/>
        <a:p>
          <a:endParaRPr lang="en-ID"/>
        </a:p>
      </dgm:t>
    </dgm:pt>
    <dgm:pt modelId="{B6C02653-58CD-4510-A95B-74A0EFE88450}">
      <dgm:prSet phldrT="[Text]"/>
      <dgm:spPr/>
      <dgm:t>
        <a:bodyPr/>
        <a:lstStyle/>
        <a:p>
          <a:r>
            <a:rPr lang="id-ID" dirty="0"/>
            <a:t>T</a:t>
          </a:r>
          <a:endParaRPr lang="en-ID" dirty="0"/>
        </a:p>
      </dgm:t>
    </dgm:pt>
    <dgm:pt modelId="{07FE1015-BDA4-4944-8417-5CC095247552}" type="parTrans" cxnId="{8979162E-0698-439B-9926-154B854DAC72}">
      <dgm:prSet/>
      <dgm:spPr/>
      <dgm:t>
        <a:bodyPr/>
        <a:lstStyle/>
        <a:p>
          <a:endParaRPr lang="en-ID"/>
        </a:p>
      </dgm:t>
    </dgm:pt>
    <dgm:pt modelId="{D38BF595-0303-40A9-AD38-D1C96CE36E61}" type="sibTrans" cxnId="{8979162E-0698-439B-9926-154B854DAC72}">
      <dgm:prSet/>
      <dgm:spPr/>
      <dgm:t>
        <a:bodyPr/>
        <a:lstStyle/>
        <a:p>
          <a:endParaRPr lang="en-ID"/>
        </a:p>
      </dgm:t>
    </dgm:pt>
    <dgm:pt modelId="{8A12F73F-6777-4860-B4D3-157D3728EBB3}">
      <dgm:prSet phldrT="[Text]" custT="1"/>
      <dgm:spPr/>
      <dgm:t>
        <a:bodyPr/>
        <a:lstStyle/>
        <a:p>
          <a:r>
            <a:rPr lang="id-ID" sz="1200" dirty="0"/>
            <a:t>PERSAINGAN KETAT </a:t>
          </a:r>
          <a:endParaRPr lang="en-ID" sz="1200" dirty="0"/>
        </a:p>
      </dgm:t>
    </dgm:pt>
    <dgm:pt modelId="{5DCC7054-7B97-47B0-9BB3-743A7463FE84}" type="parTrans" cxnId="{2A2D8BAD-F875-4315-AEB5-09C28A69B58E}">
      <dgm:prSet/>
      <dgm:spPr/>
      <dgm:t>
        <a:bodyPr/>
        <a:lstStyle/>
        <a:p>
          <a:endParaRPr lang="en-ID"/>
        </a:p>
      </dgm:t>
    </dgm:pt>
    <dgm:pt modelId="{DB4CE431-7E29-4D2B-962A-095D5203F2B6}" type="sibTrans" cxnId="{2A2D8BAD-F875-4315-AEB5-09C28A69B58E}">
      <dgm:prSet/>
      <dgm:spPr/>
      <dgm:t>
        <a:bodyPr/>
        <a:lstStyle/>
        <a:p>
          <a:endParaRPr lang="en-ID"/>
        </a:p>
      </dgm:t>
    </dgm:pt>
    <dgm:pt modelId="{ADEE5E58-8038-417E-82DC-AA7765AB0126}">
      <dgm:prSet phldrT="[Text]"/>
      <dgm:spPr/>
      <dgm:t>
        <a:bodyPr/>
        <a:lstStyle/>
        <a:p>
          <a:r>
            <a:rPr lang="id-ID" dirty="0"/>
            <a:t>O</a:t>
          </a:r>
          <a:endParaRPr lang="en-ID" dirty="0"/>
        </a:p>
      </dgm:t>
    </dgm:pt>
    <dgm:pt modelId="{8BF0C3D4-8A50-41B2-9098-7AA6D0C47B2F}" type="parTrans" cxnId="{ABF67105-B94D-4D28-AF22-4A3183201A7D}">
      <dgm:prSet/>
      <dgm:spPr/>
      <dgm:t>
        <a:bodyPr/>
        <a:lstStyle/>
        <a:p>
          <a:endParaRPr lang="en-ID"/>
        </a:p>
      </dgm:t>
    </dgm:pt>
    <dgm:pt modelId="{FE798C1C-D83A-4F59-B6B4-A1D4ADC8C322}" type="sibTrans" cxnId="{ABF67105-B94D-4D28-AF22-4A3183201A7D}">
      <dgm:prSet/>
      <dgm:spPr/>
      <dgm:t>
        <a:bodyPr/>
        <a:lstStyle/>
        <a:p>
          <a:endParaRPr lang="en-ID"/>
        </a:p>
      </dgm:t>
    </dgm:pt>
    <dgm:pt modelId="{DD162CCF-2DCC-47F7-8C06-E78F7FCE9EF8}">
      <dgm:prSet phldrT="[Text]" custT="1"/>
      <dgm:spPr/>
      <dgm:t>
        <a:bodyPr/>
        <a:lstStyle/>
        <a:p>
          <a:r>
            <a:rPr lang="id-ID" sz="1400" dirty="0"/>
            <a:t>PERTUMBUHAN E-COMMERCE YANG TERUS MENINGKAT</a:t>
          </a:r>
          <a:endParaRPr lang="en-ID" sz="1400" dirty="0"/>
        </a:p>
      </dgm:t>
    </dgm:pt>
    <dgm:pt modelId="{EE328028-EAEE-4FE0-9E92-76190A0CCE3D}" type="parTrans" cxnId="{F01552A1-3B97-49AD-903E-5B732DE45338}">
      <dgm:prSet/>
      <dgm:spPr/>
      <dgm:t>
        <a:bodyPr/>
        <a:lstStyle/>
        <a:p>
          <a:endParaRPr lang="en-ID"/>
        </a:p>
      </dgm:t>
    </dgm:pt>
    <dgm:pt modelId="{BFE1FF3B-95C0-4BEA-9E04-97F6C2B4560D}" type="sibTrans" cxnId="{F01552A1-3B97-49AD-903E-5B732DE45338}">
      <dgm:prSet/>
      <dgm:spPr/>
      <dgm:t>
        <a:bodyPr/>
        <a:lstStyle/>
        <a:p>
          <a:endParaRPr lang="en-ID"/>
        </a:p>
      </dgm:t>
    </dgm:pt>
    <dgm:pt modelId="{2DFE5433-FE9C-4243-9A01-6E523B7F7059}">
      <dgm:prSet phldrT="[Text]" custT="1"/>
      <dgm:spPr/>
      <dgm:t>
        <a:bodyPr/>
        <a:lstStyle/>
        <a:p>
          <a:endParaRPr lang="en-ID" sz="1200" dirty="0"/>
        </a:p>
      </dgm:t>
    </dgm:pt>
    <dgm:pt modelId="{FCBB4D5B-2B93-4FC2-B80F-9525CA624EBC}" type="parTrans" cxnId="{30C7675E-445B-4AFE-952B-941AAF470D35}">
      <dgm:prSet/>
      <dgm:spPr/>
      <dgm:t>
        <a:bodyPr/>
        <a:lstStyle/>
        <a:p>
          <a:endParaRPr lang="en-ID"/>
        </a:p>
      </dgm:t>
    </dgm:pt>
    <dgm:pt modelId="{7C446187-A79C-47C2-A573-6CE055B675F9}" type="sibTrans" cxnId="{30C7675E-445B-4AFE-952B-941AAF470D35}">
      <dgm:prSet/>
      <dgm:spPr/>
      <dgm:t>
        <a:bodyPr/>
        <a:lstStyle/>
        <a:p>
          <a:endParaRPr lang="en-ID"/>
        </a:p>
      </dgm:t>
    </dgm:pt>
    <dgm:pt modelId="{6D6C17A7-EA13-42C3-A0C5-A006B51FB05C}">
      <dgm:prSet phldrT="[Text]" custT="1"/>
      <dgm:spPr/>
      <dgm:t>
        <a:bodyPr/>
        <a:lstStyle/>
        <a:p>
          <a:endParaRPr lang="en-ID" sz="1200" dirty="0"/>
        </a:p>
      </dgm:t>
    </dgm:pt>
    <dgm:pt modelId="{15946B27-7C5B-4F7F-BF63-ACF09821848D}" type="parTrans" cxnId="{DA83CE2C-53E5-43E1-8743-DED4C37ADCAA}">
      <dgm:prSet/>
      <dgm:spPr/>
      <dgm:t>
        <a:bodyPr/>
        <a:lstStyle/>
        <a:p>
          <a:endParaRPr lang="en-ID"/>
        </a:p>
      </dgm:t>
    </dgm:pt>
    <dgm:pt modelId="{9737A7EB-F6C5-4F45-8F1A-43D3C8E1FA50}" type="sibTrans" cxnId="{DA83CE2C-53E5-43E1-8743-DED4C37ADCAA}">
      <dgm:prSet/>
      <dgm:spPr/>
      <dgm:t>
        <a:bodyPr/>
        <a:lstStyle/>
        <a:p>
          <a:endParaRPr lang="en-ID"/>
        </a:p>
      </dgm:t>
    </dgm:pt>
    <dgm:pt modelId="{3A56ECBA-0889-4F9E-8591-0D3A547410A6}">
      <dgm:prSet phldrT="[Text]" custT="1"/>
      <dgm:spPr/>
      <dgm:t>
        <a:bodyPr/>
        <a:lstStyle/>
        <a:p>
          <a:r>
            <a:rPr lang="id-ID" sz="1200" dirty="0"/>
            <a:t>GRATIS ONGKIR DAN PRMO</a:t>
          </a:r>
          <a:endParaRPr lang="en-ID" sz="1200" dirty="0"/>
        </a:p>
      </dgm:t>
    </dgm:pt>
    <dgm:pt modelId="{C6593601-0A6D-41D4-9CD6-CCA6BC7F9821}" type="parTrans" cxnId="{8A69BF09-DB50-45A0-94F3-3D94403D1804}">
      <dgm:prSet/>
      <dgm:spPr/>
      <dgm:t>
        <a:bodyPr/>
        <a:lstStyle/>
        <a:p>
          <a:endParaRPr lang="en-ID"/>
        </a:p>
      </dgm:t>
    </dgm:pt>
    <dgm:pt modelId="{ED090AF0-ED6D-4FCA-AC86-45D9E13D17B1}" type="sibTrans" cxnId="{8A69BF09-DB50-45A0-94F3-3D94403D1804}">
      <dgm:prSet/>
      <dgm:spPr/>
      <dgm:t>
        <a:bodyPr/>
        <a:lstStyle/>
        <a:p>
          <a:endParaRPr lang="en-ID"/>
        </a:p>
      </dgm:t>
    </dgm:pt>
    <dgm:pt modelId="{F9918ACF-B7BB-482B-ADA3-05459E8ACBAD}">
      <dgm:prSet phldrT="[Text]" custT="1"/>
      <dgm:spPr/>
      <dgm:t>
        <a:bodyPr/>
        <a:lstStyle/>
        <a:p>
          <a:r>
            <a:rPr lang="id-ID" sz="1200" dirty="0"/>
            <a:t>BIAYA OPERASIONAL LEBIH                                     RENDAH DIBANDING TOKO FISIK</a:t>
          </a:r>
          <a:endParaRPr lang="en-ID" sz="1200" dirty="0"/>
        </a:p>
      </dgm:t>
    </dgm:pt>
    <dgm:pt modelId="{BE75234D-46D4-49E6-B182-FE7F8360D5FD}" type="parTrans" cxnId="{ED4732EC-F1A4-4689-92EF-3A9690B2783E}">
      <dgm:prSet/>
      <dgm:spPr/>
      <dgm:t>
        <a:bodyPr/>
        <a:lstStyle/>
        <a:p>
          <a:endParaRPr lang="en-ID"/>
        </a:p>
      </dgm:t>
    </dgm:pt>
    <dgm:pt modelId="{A5FFB8C3-381D-4F72-BCCC-1FC788E81486}" type="sibTrans" cxnId="{ED4732EC-F1A4-4689-92EF-3A9690B2783E}">
      <dgm:prSet/>
      <dgm:spPr/>
      <dgm:t>
        <a:bodyPr/>
        <a:lstStyle/>
        <a:p>
          <a:endParaRPr lang="en-ID"/>
        </a:p>
      </dgm:t>
    </dgm:pt>
    <dgm:pt modelId="{9DED93E6-1212-4966-A3A8-AFB0631AF4B3}">
      <dgm:prSet/>
      <dgm:spPr/>
    </dgm:pt>
    <dgm:pt modelId="{071A1E07-34AD-4F9A-A8F3-C49B19557F6E}" type="parTrans" cxnId="{BB974E0D-8B93-4997-AB4D-59D9D7FC91E8}">
      <dgm:prSet/>
      <dgm:spPr/>
      <dgm:t>
        <a:bodyPr/>
        <a:lstStyle/>
        <a:p>
          <a:endParaRPr lang="en-ID"/>
        </a:p>
      </dgm:t>
    </dgm:pt>
    <dgm:pt modelId="{5796BD1C-E43D-4B73-BFC1-9B839FC0F9C9}" type="sibTrans" cxnId="{BB974E0D-8B93-4997-AB4D-59D9D7FC91E8}">
      <dgm:prSet/>
      <dgm:spPr/>
      <dgm:t>
        <a:bodyPr/>
        <a:lstStyle/>
        <a:p>
          <a:endParaRPr lang="en-ID"/>
        </a:p>
      </dgm:t>
    </dgm:pt>
    <dgm:pt modelId="{594E9A59-C7E1-4480-A262-45C1C8A3EDC1}">
      <dgm:prSet/>
      <dgm:spPr/>
    </dgm:pt>
    <dgm:pt modelId="{82A09695-10EA-4CD5-A30A-57850E471698}" type="parTrans" cxnId="{1097C934-184E-4C0F-A629-87F8B5C8ED2C}">
      <dgm:prSet/>
      <dgm:spPr/>
      <dgm:t>
        <a:bodyPr/>
        <a:lstStyle/>
        <a:p>
          <a:endParaRPr lang="en-ID"/>
        </a:p>
      </dgm:t>
    </dgm:pt>
    <dgm:pt modelId="{B586EE34-6636-4417-B13E-1AF8EB0B01B3}" type="sibTrans" cxnId="{1097C934-184E-4C0F-A629-87F8B5C8ED2C}">
      <dgm:prSet/>
      <dgm:spPr/>
      <dgm:t>
        <a:bodyPr/>
        <a:lstStyle/>
        <a:p>
          <a:endParaRPr lang="en-ID"/>
        </a:p>
      </dgm:t>
    </dgm:pt>
    <dgm:pt modelId="{1E315C11-EB97-4E8E-9912-98755DD14245}">
      <dgm:prSet/>
      <dgm:spPr/>
    </dgm:pt>
    <dgm:pt modelId="{627AB2E3-7AA1-49A1-8ED6-54452D826D1B}" type="parTrans" cxnId="{45C7EEA7-5E80-459D-9DE2-FEF110D30E67}">
      <dgm:prSet/>
      <dgm:spPr/>
      <dgm:t>
        <a:bodyPr/>
        <a:lstStyle/>
        <a:p>
          <a:endParaRPr lang="en-ID"/>
        </a:p>
      </dgm:t>
    </dgm:pt>
    <dgm:pt modelId="{7E051972-5F87-4E41-98B9-DBA24A75DEA0}" type="sibTrans" cxnId="{45C7EEA7-5E80-459D-9DE2-FEF110D30E67}">
      <dgm:prSet/>
      <dgm:spPr/>
      <dgm:t>
        <a:bodyPr/>
        <a:lstStyle/>
        <a:p>
          <a:endParaRPr lang="en-ID"/>
        </a:p>
      </dgm:t>
    </dgm:pt>
    <dgm:pt modelId="{367721B1-E268-4B26-A5DF-989DC01DE708}">
      <dgm:prSet/>
      <dgm:spPr/>
      <dgm:t>
        <a:bodyPr/>
        <a:lstStyle/>
        <a:p>
          <a:endParaRPr lang="en-ID" dirty="0"/>
        </a:p>
      </dgm:t>
    </dgm:pt>
    <dgm:pt modelId="{24331EAC-EC38-424B-B415-841995F2D843}" type="parTrans" cxnId="{E5557E3D-891F-4E03-B176-628B26043BC8}">
      <dgm:prSet/>
      <dgm:spPr/>
      <dgm:t>
        <a:bodyPr/>
        <a:lstStyle/>
        <a:p>
          <a:endParaRPr lang="en-ID"/>
        </a:p>
      </dgm:t>
    </dgm:pt>
    <dgm:pt modelId="{3507CADE-8C9F-44E3-9183-9CCD9564F579}" type="sibTrans" cxnId="{E5557E3D-891F-4E03-B176-628B26043BC8}">
      <dgm:prSet/>
      <dgm:spPr/>
      <dgm:t>
        <a:bodyPr/>
        <a:lstStyle/>
        <a:p>
          <a:endParaRPr lang="en-ID"/>
        </a:p>
      </dgm:t>
    </dgm:pt>
    <dgm:pt modelId="{DBFE37EC-276B-4C87-8528-F53341C7FDA6}">
      <dgm:prSet/>
      <dgm:spPr/>
      <dgm:t>
        <a:bodyPr/>
        <a:lstStyle/>
        <a:p>
          <a:endParaRPr lang="en-ID" dirty="0"/>
        </a:p>
      </dgm:t>
    </dgm:pt>
    <dgm:pt modelId="{1193C32C-E14B-4B81-844A-BB2A0B7BA17B}" type="parTrans" cxnId="{0E0804EC-7F34-429D-9DE9-C7502F4EF82B}">
      <dgm:prSet/>
      <dgm:spPr/>
      <dgm:t>
        <a:bodyPr/>
        <a:lstStyle/>
        <a:p>
          <a:endParaRPr lang="en-ID"/>
        </a:p>
      </dgm:t>
    </dgm:pt>
    <dgm:pt modelId="{41FDBB32-8A84-4A27-80C7-5A685242BF6B}" type="sibTrans" cxnId="{0E0804EC-7F34-429D-9DE9-C7502F4EF82B}">
      <dgm:prSet/>
      <dgm:spPr/>
      <dgm:t>
        <a:bodyPr/>
        <a:lstStyle/>
        <a:p>
          <a:endParaRPr lang="en-ID"/>
        </a:p>
      </dgm:t>
    </dgm:pt>
    <dgm:pt modelId="{7EA471D3-25A5-46FA-8EC0-3EDC2ABAA0D3}">
      <dgm:prSet phldrT="[Text]"/>
      <dgm:spPr/>
      <dgm:t>
        <a:bodyPr/>
        <a:lstStyle/>
        <a:p>
          <a:r>
            <a:rPr lang="id-ID" dirty="0"/>
            <a:t>BANYAK PRODUK KW</a:t>
          </a:r>
          <a:endParaRPr lang="en-ID" dirty="0"/>
        </a:p>
      </dgm:t>
    </dgm:pt>
    <dgm:pt modelId="{1ED3807E-0584-4E4D-BE51-696B36CE440D}" type="parTrans" cxnId="{A2655150-92A1-4233-9759-449238596FE4}">
      <dgm:prSet/>
      <dgm:spPr/>
      <dgm:t>
        <a:bodyPr/>
        <a:lstStyle/>
        <a:p>
          <a:endParaRPr lang="en-ID"/>
        </a:p>
      </dgm:t>
    </dgm:pt>
    <dgm:pt modelId="{9E584852-1CA6-4341-97E3-6EE731D6FC79}" type="sibTrans" cxnId="{A2655150-92A1-4233-9759-449238596FE4}">
      <dgm:prSet/>
      <dgm:spPr/>
      <dgm:t>
        <a:bodyPr/>
        <a:lstStyle/>
        <a:p>
          <a:endParaRPr lang="en-ID"/>
        </a:p>
      </dgm:t>
    </dgm:pt>
    <dgm:pt modelId="{30000497-C54C-4A82-8C13-C35B597DB0D3}">
      <dgm:prSet phldrT="[Text]"/>
      <dgm:spPr/>
      <dgm:t>
        <a:bodyPr/>
        <a:lstStyle/>
        <a:p>
          <a:r>
            <a:rPr lang="id-ID" dirty="0"/>
            <a:t>KETERGANTUANGAN PADA INTERNET</a:t>
          </a:r>
          <a:endParaRPr lang="en-ID" dirty="0"/>
        </a:p>
      </dgm:t>
    </dgm:pt>
    <dgm:pt modelId="{6B0E2997-3C9A-4D07-B3D2-58AC27B33DF7}" type="parTrans" cxnId="{FD8AB8D2-D10C-4EE1-8DC3-7A3646FA4DE4}">
      <dgm:prSet/>
      <dgm:spPr/>
      <dgm:t>
        <a:bodyPr/>
        <a:lstStyle/>
        <a:p>
          <a:endParaRPr lang="en-ID"/>
        </a:p>
      </dgm:t>
    </dgm:pt>
    <dgm:pt modelId="{853110D7-318A-4381-BFD4-9484C73C1126}" type="sibTrans" cxnId="{FD8AB8D2-D10C-4EE1-8DC3-7A3646FA4DE4}">
      <dgm:prSet/>
      <dgm:spPr/>
      <dgm:t>
        <a:bodyPr/>
        <a:lstStyle/>
        <a:p>
          <a:endParaRPr lang="en-ID"/>
        </a:p>
      </dgm:t>
    </dgm:pt>
    <dgm:pt modelId="{B3BC2EB2-4327-4BB6-8534-53F84D75C0D5}">
      <dgm:prSet phldrT="[Text]" custT="1"/>
      <dgm:spPr/>
      <dgm:t>
        <a:bodyPr/>
        <a:lstStyle/>
        <a:p>
          <a:r>
            <a:rPr lang="id-ID" sz="1400" dirty="0"/>
            <a:t>KEMITRAAN DENGAN BRAND BESAR </a:t>
          </a:r>
          <a:endParaRPr lang="en-ID" sz="1400" dirty="0"/>
        </a:p>
      </dgm:t>
    </dgm:pt>
    <dgm:pt modelId="{27931C5A-B771-4B5D-92A0-76351BA1DB89}" type="parTrans" cxnId="{45C148A4-6EEE-427A-AED0-AAEFD016907B}">
      <dgm:prSet/>
      <dgm:spPr/>
      <dgm:t>
        <a:bodyPr/>
        <a:lstStyle/>
        <a:p>
          <a:endParaRPr lang="en-ID"/>
        </a:p>
      </dgm:t>
    </dgm:pt>
    <dgm:pt modelId="{89B58A47-CBE5-42AA-95FC-7A22FF4DB66A}" type="sibTrans" cxnId="{45C148A4-6EEE-427A-AED0-AAEFD016907B}">
      <dgm:prSet/>
      <dgm:spPr/>
      <dgm:t>
        <a:bodyPr/>
        <a:lstStyle/>
        <a:p>
          <a:endParaRPr lang="en-ID"/>
        </a:p>
      </dgm:t>
    </dgm:pt>
    <dgm:pt modelId="{EFAAADB8-05F0-4C04-8453-015CAA40AF2B}">
      <dgm:prSet phldrT="[Text]" custT="1"/>
      <dgm:spPr/>
      <dgm:t>
        <a:bodyPr/>
        <a:lstStyle/>
        <a:p>
          <a:r>
            <a:rPr lang="id-ID" sz="1400" dirty="0"/>
            <a:t>TREN BELANJA ONLINE </a:t>
          </a:r>
          <a:endParaRPr lang="en-ID" sz="1400" dirty="0"/>
        </a:p>
      </dgm:t>
    </dgm:pt>
    <dgm:pt modelId="{77FD5722-18F8-42B8-8B27-4F0C14096681}" type="parTrans" cxnId="{296FA192-DCC8-45D0-AFEA-2E0DC1E504A0}">
      <dgm:prSet/>
      <dgm:spPr/>
      <dgm:t>
        <a:bodyPr/>
        <a:lstStyle/>
        <a:p>
          <a:endParaRPr lang="en-ID"/>
        </a:p>
      </dgm:t>
    </dgm:pt>
    <dgm:pt modelId="{68D2905C-4F84-4714-8082-D4676DF662F4}" type="sibTrans" cxnId="{296FA192-DCC8-45D0-AFEA-2E0DC1E504A0}">
      <dgm:prSet/>
      <dgm:spPr/>
      <dgm:t>
        <a:bodyPr/>
        <a:lstStyle/>
        <a:p>
          <a:endParaRPr lang="en-ID"/>
        </a:p>
      </dgm:t>
    </dgm:pt>
    <dgm:pt modelId="{B7DC1BCB-370D-4045-99CF-822A6B9E46CF}">
      <dgm:prSet phldrT="[Text]" custT="1"/>
      <dgm:spPr/>
      <dgm:t>
        <a:bodyPr/>
        <a:lstStyle/>
        <a:p>
          <a:r>
            <a:rPr lang="id-ID" sz="1200" dirty="0"/>
            <a:t>MASALAH KEAMANAN DATA</a:t>
          </a:r>
          <a:endParaRPr lang="en-ID" sz="1200" dirty="0"/>
        </a:p>
      </dgm:t>
    </dgm:pt>
    <dgm:pt modelId="{ED8ACD25-BE72-42F3-9F3B-DE25634C44DE}" type="parTrans" cxnId="{269C2528-F7F3-4EC6-8804-53989876476B}">
      <dgm:prSet/>
      <dgm:spPr/>
      <dgm:t>
        <a:bodyPr/>
        <a:lstStyle/>
        <a:p>
          <a:endParaRPr lang="en-ID"/>
        </a:p>
      </dgm:t>
    </dgm:pt>
    <dgm:pt modelId="{27A82B71-9EF5-44BB-B9A4-7B18D52F7EA7}" type="sibTrans" cxnId="{269C2528-F7F3-4EC6-8804-53989876476B}">
      <dgm:prSet/>
      <dgm:spPr/>
      <dgm:t>
        <a:bodyPr/>
        <a:lstStyle/>
        <a:p>
          <a:endParaRPr lang="en-ID"/>
        </a:p>
      </dgm:t>
    </dgm:pt>
    <dgm:pt modelId="{3B7BCC71-97EF-46EA-8487-7BD0103FE470}">
      <dgm:prSet phldrT="[Text]" custT="1"/>
      <dgm:spPr/>
      <dgm:t>
        <a:bodyPr/>
        <a:lstStyle/>
        <a:p>
          <a:r>
            <a:rPr lang="id-ID" sz="1200" dirty="0"/>
            <a:t>PERUBAHAN KEBIJAKAN PEMERINTAH</a:t>
          </a:r>
          <a:endParaRPr lang="en-ID" sz="1200" dirty="0"/>
        </a:p>
      </dgm:t>
    </dgm:pt>
    <dgm:pt modelId="{0BBAD366-8737-49ED-9443-EFD0CA9145D1}" type="parTrans" cxnId="{1E3BA3FB-B73C-47A0-861F-A420ABB1F260}">
      <dgm:prSet/>
      <dgm:spPr/>
      <dgm:t>
        <a:bodyPr/>
        <a:lstStyle/>
        <a:p>
          <a:endParaRPr lang="en-ID"/>
        </a:p>
      </dgm:t>
    </dgm:pt>
    <dgm:pt modelId="{0E28C6B2-A696-452D-B545-041AF277028C}" type="sibTrans" cxnId="{1E3BA3FB-B73C-47A0-861F-A420ABB1F260}">
      <dgm:prSet/>
      <dgm:spPr/>
      <dgm:t>
        <a:bodyPr/>
        <a:lstStyle/>
        <a:p>
          <a:endParaRPr lang="en-ID"/>
        </a:p>
      </dgm:t>
    </dgm:pt>
    <dgm:pt modelId="{4C63E1D9-473A-483F-967D-B0316C555097}" type="pres">
      <dgm:prSet presAssocID="{EC461A11-C6C9-4CD3-AB32-94622914759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2FB8E1B-8FB3-4AC3-8391-5546FE224AD6}" type="pres">
      <dgm:prSet presAssocID="{EC461A11-C6C9-4CD3-AB32-946229147596}" presName="children" presStyleCnt="0"/>
      <dgm:spPr/>
    </dgm:pt>
    <dgm:pt modelId="{D18A1D5D-B4AB-419D-BC69-DFF240991F84}" type="pres">
      <dgm:prSet presAssocID="{EC461A11-C6C9-4CD3-AB32-946229147596}" presName="child1group" presStyleCnt="0"/>
      <dgm:spPr/>
    </dgm:pt>
    <dgm:pt modelId="{6AF73557-AF2F-4400-85FB-DC1B9677A985}" type="pres">
      <dgm:prSet presAssocID="{EC461A11-C6C9-4CD3-AB32-946229147596}" presName="child1" presStyleLbl="bgAcc1" presStyleIdx="0" presStyleCnt="4" custScaleX="176791" custLinFactNeighborX="-53742" custLinFactNeighborY="22633"/>
      <dgm:spPr/>
    </dgm:pt>
    <dgm:pt modelId="{130B73D8-313E-4FBD-82D6-1794A3F38BFB}" type="pres">
      <dgm:prSet presAssocID="{EC461A11-C6C9-4CD3-AB32-946229147596}" presName="child1Text" presStyleLbl="bgAcc1" presStyleIdx="0" presStyleCnt="4">
        <dgm:presLayoutVars>
          <dgm:bulletEnabled val="1"/>
        </dgm:presLayoutVars>
      </dgm:prSet>
      <dgm:spPr/>
    </dgm:pt>
    <dgm:pt modelId="{DE2E538E-00D7-4A6D-A525-0431D7710769}" type="pres">
      <dgm:prSet presAssocID="{EC461A11-C6C9-4CD3-AB32-946229147596}" presName="child2group" presStyleCnt="0"/>
      <dgm:spPr/>
    </dgm:pt>
    <dgm:pt modelId="{9C9B13C7-E6E1-4199-977B-6F4523F738FB}" type="pres">
      <dgm:prSet presAssocID="{EC461A11-C6C9-4CD3-AB32-946229147596}" presName="child2" presStyleLbl="bgAcc1" presStyleIdx="1" presStyleCnt="4" custScaleX="207873" custScaleY="100050" custLinFactNeighborX="41430" custLinFactNeighborY="17369"/>
      <dgm:spPr/>
    </dgm:pt>
    <dgm:pt modelId="{1D8639F2-8DF3-4CB6-8992-DD976CB70E5E}" type="pres">
      <dgm:prSet presAssocID="{EC461A11-C6C9-4CD3-AB32-946229147596}" presName="child2Text" presStyleLbl="bgAcc1" presStyleIdx="1" presStyleCnt="4">
        <dgm:presLayoutVars>
          <dgm:bulletEnabled val="1"/>
        </dgm:presLayoutVars>
      </dgm:prSet>
      <dgm:spPr/>
    </dgm:pt>
    <dgm:pt modelId="{E46C6516-55BF-4FE7-896E-112A96537445}" type="pres">
      <dgm:prSet presAssocID="{EC461A11-C6C9-4CD3-AB32-946229147596}" presName="child3group" presStyleCnt="0"/>
      <dgm:spPr/>
    </dgm:pt>
    <dgm:pt modelId="{52E66FAE-F5B5-4B53-95BD-A1D4DEF21AF8}" type="pres">
      <dgm:prSet presAssocID="{EC461A11-C6C9-4CD3-AB32-946229147596}" presName="child3" presStyleLbl="bgAcc1" presStyleIdx="2" presStyleCnt="4" custScaleX="235082" custLinFactNeighborX="31698" custLinFactNeighborY="-6"/>
      <dgm:spPr/>
    </dgm:pt>
    <dgm:pt modelId="{7355800E-A2FA-434A-8301-053CB19AB40A}" type="pres">
      <dgm:prSet presAssocID="{EC461A11-C6C9-4CD3-AB32-946229147596}" presName="child3Text" presStyleLbl="bgAcc1" presStyleIdx="2" presStyleCnt="4">
        <dgm:presLayoutVars>
          <dgm:bulletEnabled val="1"/>
        </dgm:presLayoutVars>
      </dgm:prSet>
      <dgm:spPr/>
    </dgm:pt>
    <dgm:pt modelId="{E21ECD87-054C-4BFF-A7AB-3FDE263E9C67}" type="pres">
      <dgm:prSet presAssocID="{EC461A11-C6C9-4CD3-AB32-946229147596}" presName="child4group" presStyleCnt="0"/>
      <dgm:spPr/>
    </dgm:pt>
    <dgm:pt modelId="{CBB7BE61-B031-4F60-AEB8-1ADBBF2A4B7B}" type="pres">
      <dgm:prSet presAssocID="{EC461A11-C6C9-4CD3-AB32-946229147596}" presName="child4" presStyleLbl="bgAcc1" presStyleIdx="3" presStyleCnt="4" custScaleX="219876" custLinFactNeighborX="-32199" custLinFactNeighborY="-5390"/>
      <dgm:spPr/>
    </dgm:pt>
    <dgm:pt modelId="{0ED0D7B2-FADA-4CEA-9C48-6C7709DDBAE2}" type="pres">
      <dgm:prSet presAssocID="{EC461A11-C6C9-4CD3-AB32-946229147596}" presName="child4Text" presStyleLbl="bgAcc1" presStyleIdx="3" presStyleCnt="4">
        <dgm:presLayoutVars>
          <dgm:bulletEnabled val="1"/>
        </dgm:presLayoutVars>
      </dgm:prSet>
      <dgm:spPr/>
    </dgm:pt>
    <dgm:pt modelId="{E4896F97-FD74-4F6C-B2B1-83C48CA79268}" type="pres">
      <dgm:prSet presAssocID="{EC461A11-C6C9-4CD3-AB32-946229147596}" presName="childPlaceholder" presStyleCnt="0"/>
      <dgm:spPr/>
    </dgm:pt>
    <dgm:pt modelId="{D079F56F-3CC4-42AE-8B98-DB7B88D4D6A5}" type="pres">
      <dgm:prSet presAssocID="{EC461A11-C6C9-4CD3-AB32-946229147596}" presName="circle" presStyleCnt="0"/>
      <dgm:spPr/>
    </dgm:pt>
    <dgm:pt modelId="{B923A69F-C8F9-4B56-B9FF-4B2031A30DA3}" type="pres">
      <dgm:prSet presAssocID="{EC461A11-C6C9-4CD3-AB32-94622914759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B291DC2-94A3-4F05-B5BA-C1437DCCF661}" type="pres">
      <dgm:prSet presAssocID="{EC461A11-C6C9-4CD3-AB32-94622914759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E1A9181-08D3-43A0-A5CB-893F5BCB1688}" type="pres">
      <dgm:prSet presAssocID="{EC461A11-C6C9-4CD3-AB32-94622914759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167BC3E-3E13-4A48-B5C4-D0B794F7DEF1}" type="pres">
      <dgm:prSet presAssocID="{EC461A11-C6C9-4CD3-AB32-94622914759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9A51BA4-809C-442A-9D96-1AB1696FA7DB}" type="pres">
      <dgm:prSet presAssocID="{EC461A11-C6C9-4CD3-AB32-946229147596}" presName="quadrantPlaceholder" presStyleCnt="0"/>
      <dgm:spPr/>
    </dgm:pt>
    <dgm:pt modelId="{4134BE7F-0716-4FB5-8D22-DD01970BC8F5}" type="pres">
      <dgm:prSet presAssocID="{EC461A11-C6C9-4CD3-AB32-946229147596}" presName="center1" presStyleLbl="fgShp" presStyleIdx="0" presStyleCnt="2"/>
      <dgm:spPr/>
    </dgm:pt>
    <dgm:pt modelId="{0E32CF0D-F5EE-477C-8E1C-E179F3B70281}" type="pres">
      <dgm:prSet presAssocID="{EC461A11-C6C9-4CD3-AB32-946229147596}" presName="center2" presStyleLbl="fgShp" presStyleIdx="1" presStyleCnt="2"/>
      <dgm:spPr/>
    </dgm:pt>
  </dgm:ptLst>
  <dgm:cxnLst>
    <dgm:cxn modelId="{ABF67105-B94D-4D28-AF22-4A3183201A7D}" srcId="{EC461A11-C6C9-4CD3-AB32-946229147596}" destId="{ADEE5E58-8038-417E-82DC-AA7765AB0126}" srcOrd="3" destOrd="0" parTransId="{8BF0C3D4-8A50-41B2-9098-7AA6D0C47B2F}" sibTransId="{FE798C1C-D83A-4F59-B6B4-A1D4ADC8C322}"/>
    <dgm:cxn modelId="{84E1C006-04C4-474F-BE28-CFB9F2F66479}" type="presOf" srcId="{566EC933-47F5-4C2D-A91D-ECA6883AA7B8}" destId="{130B73D8-313E-4FBD-82D6-1794A3F38BFB}" srcOrd="1" destOrd="0" presId="urn:microsoft.com/office/officeart/2005/8/layout/cycle4"/>
    <dgm:cxn modelId="{8A69BF09-DB50-45A0-94F3-3D94403D1804}" srcId="{1DC47437-2F49-4004-9E12-806014E2954D}" destId="{3A56ECBA-0889-4F9E-8591-0D3A547410A6}" srcOrd="1" destOrd="0" parTransId="{C6593601-0A6D-41D4-9CD6-CCA6BC7F9821}" sibTransId="{ED090AF0-ED6D-4FCA-AC86-45D9E13D17B1}"/>
    <dgm:cxn modelId="{B186560A-1313-4C12-BC31-FAC8733DF9A1}" srcId="{EC461A11-C6C9-4CD3-AB32-946229147596}" destId="{1DC47437-2F49-4004-9E12-806014E2954D}" srcOrd="0" destOrd="0" parTransId="{E70710BE-A9E2-4E5E-83F6-0C6733ABBEDE}" sibTransId="{84EA1BA1-E514-4820-8123-19A9D30CC8BB}"/>
    <dgm:cxn modelId="{BB974E0D-8B93-4997-AB4D-59D9D7FC91E8}" srcId="{EC461A11-C6C9-4CD3-AB32-946229147596}" destId="{9DED93E6-1212-4966-A3A8-AFB0631AF4B3}" srcOrd="4" destOrd="0" parTransId="{071A1E07-34AD-4F9A-A8F3-C49B19557F6E}" sibTransId="{5796BD1C-E43D-4B73-BFC1-9B839FC0F9C9}"/>
    <dgm:cxn modelId="{67900015-D0D1-4BE9-A770-97736D409B2D}" type="presOf" srcId="{7EA471D3-25A5-46FA-8EC0-3EDC2ABAA0D3}" destId="{1D8639F2-8DF3-4CB6-8992-DD976CB70E5E}" srcOrd="1" destOrd="1" presId="urn:microsoft.com/office/officeart/2005/8/layout/cycle4"/>
    <dgm:cxn modelId="{F655A118-DEB0-4D91-985D-E0DAB192BB74}" type="presOf" srcId="{7EA471D3-25A5-46FA-8EC0-3EDC2ABAA0D3}" destId="{9C9B13C7-E6E1-4199-977B-6F4523F738FB}" srcOrd="0" destOrd="1" presId="urn:microsoft.com/office/officeart/2005/8/layout/cycle4"/>
    <dgm:cxn modelId="{A4662219-3147-4C2A-B14C-F749F9C3ED6B}" type="presOf" srcId="{EFAAADB8-05F0-4C04-8453-015CAA40AF2B}" destId="{CBB7BE61-B031-4F60-AEB8-1ADBBF2A4B7B}" srcOrd="0" destOrd="2" presId="urn:microsoft.com/office/officeart/2005/8/layout/cycle4"/>
    <dgm:cxn modelId="{538A3B1D-35B8-449E-AC2F-8E70FEE06444}" type="presOf" srcId="{F9918ACF-B7BB-482B-ADA3-05459E8ACBAD}" destId="{130B73D8-313E-4FBD-82D6-1794A3F38BFB}" srcOrd="1" destOrd="2" presId="urn:microsoft.com/office/officeart/2005/8/layout/cycle4"/>
    <dgm:cxn modelId="{40310D26-A6DB-404D-8F53-7A4CDE42D633}" type="presOf" srcId="{566EC933-47F5-4C2D-A91D-ECA6883AA7B8}" destId="{6AF73557-AF2F-4400-85FB-DC1B9677A985}" srcOrd="0" destOrd="0" presId="urn:microsoft.com/office/officeart/2005/8/layout/cycle4"/>
    <dgm:cxn modelId="{269C2528-F7F3-4EC6-8804-53989876476B}" srcId="{B6C02653-58CD-4510-A95B-74A0EFE88450}" destId="{B7DC1BCB-370D-4045-99CF-822A6B9E46CF}" srcOrd="1" destOrd="0" parTransId="{ED8ACD25-BE72-42F3-9F3B-DE25634C44DE}" sibTransId="{27A82B71-9EF5-44BB-B9A4-7B18D52F7EA7}"/>
    <dgm:cxn modelId="{DA83CE2C-53E5-43E1-8743-DED4C37ADCAA}" srcId="{1DC47437-2F49-4004-9E12-806014E2954D}" destId="{6D6C17A7-EA13-42C3-A0C5-A006B51FB05C}" srcOrd="3" destOrd="0" parTransId="{15946B27-7C5B-4F7F-BF63-ACF09821848D}" sibTransId="{9737A7EB-F6C5-4F45-8F1A-43D3C8E1FA50}"/>
    <dgm:cxn modelId="{8979162E-0698-439B-9926-154B854DAC72}" srcId="{EC461A11-C6C9-4CD3-AB32-946229147596}" destId="{B6C02653-58CD-4510-A95B-74A0EFE88450}" srcOrd="2" destOrd="0" parTransId="{07FE1015-BDA4-4944-8417-5CC095247552}" sibTransId="{D38BF595-0303-40A9-AD38-D1C96CE36E61}"/>
    <dgm:cxn modelId="{7A8E0C33-6C9E-4669-9479-C3FCF8301BBB}" type="presOf" srcId="{8A12F73F-6777-4860-B4D3-157D3728EBB3}" destId="{7355800E-A2FA-434A-8301-053CB19AB40A}" srcOrd="1" destOrd="0" presId="urn:microsoft.com/office/officeart/2005/8/layout/cycle4"/>
    <dgm:cxn modelId="{1097C934-184E-4C0F-A629-87F8B5C8ED2C}" srcId="{EC461A11-C6C9-4CD3-AB32-946229147596}" destId="{594E9A59-C7E1-4480-A262-45C1C8A3EDC1}" srcOrd="5" destOrd="0" parTransId="{82A09695-10EA-4CD5-A30A-57850E471698}" sibTransId="{B586EE34-6636-4417-B13E-1AF8EB0B01B3}"/>
    <dgm:cxn modelId="{BA040B39-BF1B-44DD-AC5C-DC2C0A07101C}" type="presOf" srcId="{DB549BC0-6C55-4FA1-A74C-30D5F694BE81}" destId="{9C9B13C7-E6E1-4199-977B-6F4523F738FB}" srcOrd="0" destOrd="0" presId="urn:microsoft.com/office/officeart/2005/8/layout/cycle4"/>
    <dgm:cxn modelId="{E5557E3D-891F-4E03-B176-628B26043BC8}" srcId="{EC461A11-C6C9-4CD3-AB32-946229147596}" destId="{367721B1-E268-4B26-A5DF-989DC01DE708}" srcOrd="7" destOrd="0" parTransId="{24331EAC-EC38-424B-B415-841995F2D843}" sibTransId="{3507CADE-8C9F-44E3-9183-9CCD9564F579}"/>
    <dgm:cxn modelId="{30C7675E-445B-4AFE-952B-941AAF470D35}" srcId="{1DC47437-2F49-4004-9E12-806014E2954D}" destId="{2DFE5433-FE9C-4243-9A01-6E523B7F7059}" srcOrd="4" destOrd="0" parTransId="{FCBB4D5B-2B93-4FC2-B80F-9525CA624EBC}" sibTransId="{7C446187-A79C-47C2-A573-6CE055B675F9}"/>
    <dgm:cxn modelId="{58A04742-B9BE-4371-9BF7-29E879A4BB2C}" type="presOf" srcId="{F9918ACF-B7BB-482B-ADA3-05459E8ACBAD}" destId="{6AF73557-AF2F-4400-85FB-DC1B9677A985}" srcOrd="0" destOrd="2" presId="urn:microsoft.com/office/officeart/2005/8/layout/cycle4"/>
    <dgm:cxn modelId="{16005A49-D1B3-424E-A21E-F58EEA4548B9}" type="presOf" srcId="{EFAAADB8-05F0-4C04-8453-015CAA40AF2B}" destId="{0ED0D7B2-FADA-4CEA-9C48-6C7709DDBAE2}" srcOrd="1" destOrd="2" presId="urn:microsoft.com/office/officeart/2005/8/layout/cycle4"/>
    <dgm:cxn modelId="{F8041E6B-7DD4-41DE-AF0A-4FCCD1395FE8}" type="presOf" srcId="{B6C02653-58CD-4510-A95B-74A0EFE88450}" destId="{5E1A9181-08D3-43A0-A5CB-893F5BCB1688}" srcOrd="0" destOrd="0" presId="urn:microsoft.com/office/officeart/2005/8/layout/cycle4"/>
    <dgm:cxn modelId="{1DA4D04F-01A7-4075-AE52-92E4F870B0FD}" type="presOf" srcId="{B3BC2EB2-4327-4BB6-8534-53F84D75C0D5}" destId="{CBB7BE61-B031-4F60-AEB8-1ADBBF2A4B7B}" srcOrd="0" destOrd="1" presId="urn:microsoft.com/office/officeart/2005/8/layout/cycle4"/>
    <dgm:cxn modelId="{A2655150-92A1-4233-9759-449238596FE4}" srcId="{CA3FAC7A-2E4C-486E-AA4B-57627D1C824A}" destId="{7EA471D3-25A5-46FA-8EC0-3EDC2ABAA0D3}" srcOrd="1" destOrd="0" parTransId="{1ED3807E-0584-4E4D-BE51-696B36CE440D}" sibTransId="{9E584852-1CA6-4341-97E3-6EE731D6FC79}"/>
    <dgm:cxn modelId="{104A1357-8728-4AEF-A4B9-3B50EAE31182}" type="presOf" srcId="{30000497-C54C-4A82-8C13-C35B597DB0D3}" destId="{1D8639F2-8DF3-4CB6-8992-DD976CB70E5E}" srcOrd="1" destOrd="2" presId="urn:microsoft.com/office/officeart/2005/8/layout/cycle4"/>
    <dgm:cxn modelId="{69A2917D-7DF0-4740-ACE7-3E6DD434F204}" srcId="{EC461A11-C6C9-4CD3-AB32-946229147596}" destId="{CA3FAC7A-2E4C-486E-AA4B-57627D1C824A}" srcOrd="1" destOrd="0" parTransId="{04D04458-928F-4B41-889E-A5FF59590452}" sibTransId="{72BBD65C-5D1E-48F5-BEA1-4DF24FA70456}"/>
    <dgm:cxn modelId="{B189C67D-0E87-48F6-97A1-270A5FEEA401}" type="presOf" srcId="{2DFE5433-FE9C-4243-9A01-6E523B7F7059}" destId="{6AF73557-AF2F-4400-85FB-DC1B9677A985}" srcOrd="0" destOrd="4" presId="urn:microsoft.com/office/officeart/2005/8/layout/cycle4"/>
    <dgm:cxn modelId="{8F2FF57D-4AB6-4CBB-A179-11742BEB8638}" type="presOf" srcId="{DD162CCF-2DCC-47F7-8C06-E78F7FCE9EF8}" destId="{CBB7BE61-B031-4F60-AEB8-1ADBBF2A4B7B}" srcOrd="0" destOrd="0" presId="urn:microsoft.com/office/officeart/2005/8/layout/cycle4"/>
    <dgm:cxn modelId="{CF15C481-36DF-417D-9A28-D4CDFAB53C37}" srcId="{CA3FAC7A-2E4C-486E-AA4B-57627D1C824A}" destId="{DB549BC0-6C55-4FA1-A74C-30D5F694BE81}" srcOrd="0" destOrd="0" parTransId="{016729A3-FE5B-41D3-8817-18D2CDB3C30D}" sibTransId="{FCF37278-E71D-474A-9CF0-CC6F29ED0679}"/>
    <dgm:cxn modelId="{753B778A-BC5B-42BF-9285-35DEE61173F3}" type="presOf" srcId="{ADEE5E58-8038-417E-82DC-AA7765AB0126}" destId="{8167BC3E-3E13-4A48-B5C4-D0B794F7DEF1}" srcOrd="0" destOrd="0" presId="urn:microsoft.com/office/officeart/2005/8/layout/cycle4"/>
    <dgm:cxn modelId="{E4333491-FC78-4663-89FE-58328F118DB3}" type="presOf" srcId="{6D6C17A7-EA13-42C3-A0C5-A006B51FB05C}" destId="{130B73D8-313E-4FBD-82D6-1794A3F38BFB}" srcOrd="1" destOrd="3" presId="urn:microsoft.com/office/officeart/2005/8/layout/cycle4"/>
    <dgm:cxn modelId="{296FA192-DCC8-45D0-AFEA-2E0DC1E504A0}" srcId="{ADEE5E58-8038-417E-82DC-AA7765AB0126}" destId="{EFAAADB8-05F0-4C04-8453-015CAA40AF2B}" srcOrd="2" destOrd="0" parTransId="{77FD5722-18F8-42B8-8B27-4F0C14096681}" sibTransId="{68D2905C-4F84-4714-8082-D4676DF662F4}"/>
    <dgm:cxn modelId="{F3612293-6B51-4620-BC04-BC1A56793770}" type="presOf" srcId="{CA3FAC7A-2E4C-486E-AA4B-57627D1C824A}" destId="{6B291DC2-94A3-4F05-B5BA-C1437DCCF661}" srcOrd="0" destOrd="0" presId="urn:microsoft.com/office/officeart/2005/8/layout/cycle4"/>
    <dgm:cxn modelId="{F6D7179C-613A-4CBA-B810-5158CB599826}" type="presOf" srcId="{3A56ECBA-0889-4F9E-8591-0D3A547410A6}" destId="{6AF73557-AF2F-4400-85FB-DC1B9677A985}" srcOrd="0" destOrd="1" presId="urn:microsoft.com/office/officeart/2005/8/layout/cycle4"/>
    <dgm:cxn modelId="{FED85D9D-9B5E-47F6-917B-FE2AC2D6D489}" type="presOf" srcId="{3B7BCC71-97EF-46EA-8487-7BD0103FE470}" destId="{7355800E-A2FA-434A-8301-053CB19AB40A}" srcOrd="1" destOrd="2" presId="urn:microsoft.com/office/officeart/2005/8/layout/cycle4"/>
    <dgm:cxn modelId="{AF74F49D-119F-413C-B547-B9D495242EA1}" type="presOf" srcId="{30000497-C54C-4A82-8C13-C35B597DB0D3}" destId="{9C9B13C7-E6E1-4199-977B-6F4523F738FB}" srcOrd="0" destOrd="2" presId="urn:microsoft.com/office/officeart/2005/8/layout/cycle4"/>
    <dgm:cxn modelId="{814C2F9F-C67B-4E49-8EC7-B400C981693C}" srcId="{1DC47437-2F49-4004-9E12-806014E2954D}" destId="{566EC933-47F5-4C2D-A91D-ECA6883AA7B8}" srcOrd="0" destOrd="0" parTransId="{06AF2D3C-4513-4B0D-8738-BC149B374212}" sibTransId="{0DD2239D-C879-4F07-B33B-C8293B8615A7}"/>
    <dgm:cxn modelId="{F01552A1-3B97-49AD-903E-5B732DE45338}" srcId="{ADEE5E58-8038-417E-82DC-AA7765AB0126}" destId="{DD162CCF-2DCC-47F7-8C06-E78F7FCE9EF8}" srcOrd="0" destOrd="0" parTransId="{EE328028-EAEE-4FE0-9E92-76190A0CCE3D}" sibTransId="{BFE1FF3B-95C0-4BEA-9E04-97F6C2B4560D}"/>
    <dgm:cxn modelId="{358F94A3-6B44-40F2-B12A-B073FA102B74}" type="presOf" srcId="{B7DC1BCB-370D-4045-99CF-822A6B9E46CF}" destId="{52E66FAE-F5B5-4B53-95BD-A1D4DEF21AF8}" srcOrd="0" destOrd="1" presId="urn:microsoft.com/office/officeart/2005/8/layout/cycle4"/>
    <dgm:cxn modelId="{45C148A4-6EEE-427A-AED0-AAEFD016907B}" srcId="{ADEE5E58-8038-417E-82DC-AA7765AB0126}" destId="{B3BC2EB2-4327-4BB6-8534-53F84D75C0D5}" srcOrd="1" destOrd="0" parTransId="{27931C5A-B771-4B5D-92A0-76351BA1DB89}" sibTransId="{89B58A47-CBE5-42AA-95FC-7A22FF4DB66A}"/>
    <dgm:cxn modelId="{F01631A6-6574-46F7-988C-3C9A2300B08B}" type="presOf" srcId="{DB549BC0-6C55-4FA1-A74C-30D5F694BE81}" destId="{1D8639F2-8DF3-4CB6-8992-DD976CB70E5E}" srcOrd="1" destOrd="0" presId="urn:microsoft.com/office/officeart/2005/8/layout/cycle4"/>
    <dgm:cxn modelId="{45C7EEA7-5E80-459D-9DE2-FEF110D30E67}" srcId="{EC461A11-C6C9-4CD3-AB32-946229147596}" destId="{1E315C11-EB97-4E8E-9912-98755DD14245}" srcOrd="6" destOrd="0" parTransId="{627AB2E3-7AA1-49A1-8ED6-54452D826D1B}" sibTransId="{7E051972-5F87-4E41-98B9-DBA24A75DEA0}"/>
    <dgm:cxn modelId="{2A2D8BAD-F875-4315-AEB5-09C28A69B58E}" srcId="{B6C02653-58CD-4510-A95B-74A0EFE88450}" destId="{8A12F73F-6777-4860-B4D3-157D3728EBB3}" srcOrd="0" destOrd="0" parTransId="{5DCC7054-7B97-47B0-9BB3-743A7463FE84}" sibTransId="{DB4CE431-7E29-4D2B-962A-095D5203F2B6}"/>
    <dgm:cxn modelId="{D4B6B2AF-F8C3-45B9-BB3E-203590662291}" type="presOf" srcId="{3B7BCC71-97EF-46EA-8487-7BD0103FE470}" destId="{52E66FAE-F5B5-4B53-95BD-A1D4DEF21AF8}" srcOrd="0" destOrd="2" presId="urn:microsoft.com/office/officeart/2005/8/layout/cycle4"/>
    <dgm:cxn modelId="{538995B3-BDD8-43C1-A61F-5C3E17AA3C03}" type="presOf" srcId="{B7DC1BCB-370D-4045-99CF-822A6B9E46CF}" destId="{7355800E-A2FA-434A-8301-053CB19AB40A}" srcOrd="1" destOrd="1" presId="urn:microsoft.com/office/officeart/2005/8/layout/cycle4"/>
    <dgm:cxn modelId="{09AC4CC2-9B93-4B92-9404-C231AC03E231}" type="presOf" srcId="{3A56ECBA-0889-4F9E-8591-0D3A547410A6}" destId="{130B73D8-313E-4FBD-82D6-1794A3F38BFB}" srcOrd="1" destOrd="1" presId="urn:microsoft.com/office/officeart/2005/8/layout/cycle4"/>
    <dgm:cxn modelId="{FD8AB8D2-D10C-4EE1-8DC3-7A3646FA4DE4}" srcId="{CA3FAC7A-2E4C-486E-AA4B-57627D1C824A}" destId="{30000497-C54C-4A82-8C13-C35B597DB0D3}" srcOrd="2" destOrd="0" parTransId="{6B0E2997-3C9A-4D07-B3D2-58AC27B33DF7}" sibTransId="{853110D7-318A-4381-BFD4-9484C73C1126}"/>
    <dgm:cxn modelId="{95F47ADD-C0E8-49B5-A90F-55E85A06B4A9}" type="presOf" srcId="{DD162CCF-2DCC-47F7-8C06-E78F7FCE9EF8}" destId="{0ED0D7B2-FADA-4CEA-9C48-6C7709DDBAE2}" srcOrd="1" destOrd="0" presId="urn:microsoft.com/office/officeart/2005/8/layout/cycle4"/>
    <dgm:cxn modelId="{3BBBEAE1-C131-431F-944F-C79C0D632ED2}" type="presOf" srcId="{2DFE5433-FE9C-4243-9A01-6E523B7F7059}" destId="{130B73D8-313E-4FBD-82D6-1794A3F38BFB}" srcOrd="1" destOrd="4" presId="urn:microsoft.com/office/officeart/2005/8/layout/cycle4"/>
    <dgm:cxn modelId="{E3E44FE2-D972-4C20-A9A6-94EA5B2E6E6B}" type="presOf" srcId="{6D6C17A7-EA13-42C3-A0C5-A006B51FB05C}" destId="{6AF73557-AF2F-4400-85FB-DC1B9677A985}" srcOrd="0" destOrd="3" presId="urn:microsoft.com/office/officeart/2005/8/layout/cycle4"/>
    <dgm:cxn modelId="{F6D771E7-ACBA-4AD1-8775-88245D59C5CB}" type="presOf" srcId="{EC461A11-C6C9-4CD3-AB32-946229147596}" destId="{4C63E1D9-473A-483F-967D-B0316C555097}" srcOrd="0" destOrd="0" presId="urn:microsoft.com/office/officeart/2005/8/layout/cycle4"/>
    <dgm:cxn modelId="{0E0804EC-7F34-429D-9DE9-C7502F4EF82B}" srcId="{EC461A11-C6C9-4CD3-AB32-946229147596}" destId="{DBFE37EC-276B-4C87-8528-F53341C7FDA6}" srcOrd="8" destOrd="0" parTransId="{1193C32C-E14B-4B81-844A-BB2A0B7BA17B}" sibTransId="{41FDBB32-8A84-4A27-80C7-5A685242BF6B}"/>
    <dgm:cxn modelId="{ED4732EC-F1A4-4689-92EF-3A9690B2783E}" srcId="{1DC47437-2F49-4004-9E12-806014E2954D}" destId="{F9918ACF-B7BB-482B-ADA3-05459E8ACBAD}" srcOrd="2" destOrd="0" parTransId="{BE75234D-46D4-49E6-B182-FE7F8360D5FD}" sibTransId="{A5FFB8C3-381D-4F72-BCCC-1FC788E81486}"/>
    <dgm:cxn modelId="{3ABF1BED-5E25-412E-B318-7B9EB44B7639}" type="presOf" srcId="{8A12F73F-6777-4860-B4D3-157D3728EBB3}" destId="{52E66FAE-F5B5-4B53-95BD-A1D4DEF21AF8}" srcOrd="0" destOrd="0" presId="urn:microsoft.com/office/officeart/2005/8/layout/cycle4"/>
    <dgm:cxn modelId="{96CD77F6-9F46-489B-954E-B266D1FDDBD6}" type="presOf" srcId="{1DC47437-2F49-4004-9E12-806014E2954D}" destId="{B923A69F-C8F9-4B56-B9FF-4B2031A30DA3}" srcOrd="0" destOrd="0" presId="urn:microsoft.com/office/officeart/2005/8/layout/cycle4"/>
    <dgm:cxn modelId="{1E3BA3FB-B73C-47A0-861F-A420ABB1F260}" srcId="{B6C02653-58CD-4510-A95B-74A0EFE88450}" destId="{3B7BCC71-97EF-46EA-8487-7BD0103FE470}" srcOrd="2" destOrd="0" parTransId="{0BBAD366-8737-49ED-9443-EFD0CA9145D1}" sibTransId="{0E28C6B2-A696-452D-B545-041AF277028C}"/>
    <dgm:cxn modelId="{FABF12FC-1240-4377-8E98-9BA4F5C95AE1}" type="presOf" srcId="{B3BC2EB2-4327-4BB6-8534-53F84D75C0D5}" destId="{0ED0D7B2-FADA-4CEA-9C48-6C7709DDBAE2}" srcOrd="1" destOrd="1" presId="urn:microsoft.com/office/officeart/2005/8/layout/cycle4"/>
    <dgm:cxn modelId="{5C8C84A6-7D1F-4607-9E10-7B8194924D8A}" type="presParOf" srcId="{4C63E1D9-473A-483F-967D-B0316C555097}" destId="{22FB8E1B-8FB3-4AC3-8391-5546FE224AD6}" srcOrd="0" destOrd="0" presId="urn:microsoft.com/office/officeart/2005/8/layout/cycle4"/>
    <dgm:cxn modelId="{811BD510-FA4F-4B91-BC8D-803C183E763B}" type="presParOf" srcId="{22FB8E1B-8FB3-4AC3-8391-5546FE224AD6}" destId="{D18A1D5D-B4AB-419D-BC69-DFF240991F84}" srcOrd="0" destOrd="0" presId="urn:microsoft.com/office/officeart/2005/8/layout/cycle4"/>
    <dgm:cxn modelId="{654AAFE9-24FC-4DFC-8C0B-A4A4EC940D84}" type="presParOf" srcId="{D18A1D5D-B4AB-419D-BC69-DFF240991F84}" destId="{6AF73557-AF2F-4400-85FB-DC1B9677A985}" srcOrd="0" destOrd="0" presId="urn:microsoft.com/office/officeart/2005/8/layout/cycle4"/>
    <dgm:cxn modelId="{042241E4-31E0-42A5-A706-30F526554430}" type="presParOf" srcId="{D18A1D5D-B4AB-419D-BC69-DFF240991F84}" destId="{130B73D8-313E-4FBD-82D6-1794A3F38BFB}" srcOrd="1" destOrd="0" presId="urn:microsoft.com/office/officeart/2005/8/layout/cycle4"/>
    <dgm:cxn modelId="{3AB058F7-9C9D-4B11-AA49-20F8AD172F67}" type="presParOf" srcId="{22FB8E1B-8FB3-4AC3-8391-5546FE224AD6}" destId="{DE2E538E-00D7-4A6D-A525-0431D7710769}" srcOrd="1" destOrd="0" presId="urn:microsoft.com/office/officeart/2005/8/layout/cycle4"/>
    <dgm:cxn modelId="{71F841C2-ADEA-4AE2-B740-6572ED76AE1D}" type="presParOf" srcId="{DE2E538E-00D7-4A6D-A525-0431D7710769}" destId="{9C9B13C7-E6E1-4199-977B-6F4523F738FB}" srcOrd="0" destOrd="0" presId="urn:microsoft.com/office/officeart/2005/8/layout/cycle4"/>
    <dgm:cxn modelId="{A7C06BF9-D29F-4420-9312-0F99736E8BD0}" type="presParOf" srcId="{DE2E538E-00D7-4A6D-A525-0431D7710769}" destId="{1D8639F2-8DF3-4CB6-8992-DD976CB70E5E}" srcOrd="1" destOrd="0" presId="urn:microsoft.com/office/officeart/2005/8/layout/cycle4"/>
    <dgm:cxn modelId="{8BC366D2-65A2-49CB-A90E-94066915B66D}" type="presParOf" srcId="{22FB8E1B-8FB3-4AC3-8391-5546FE224AD6}" destId="{E46C6516-55BF-4FE7-896E-112A96537445}" srcOrd="2" destOrd="0" presId="urn:microsoft.com/office/officeart/2005/8/layout/cycle4"/>
    <dgm:cxn modelId="{583C536B-B06E-4CDB-B7D7-CF01D45AEE55}" type="presParOf" srcId="{E46C6516-55BF-4FE7-896E-112A96537445}" destId="{52E66FAE-F5B5-4B53-95BD-A1D4DEF21AF8}" srcOrd="0" destOrd="0" presId="urn:microsoft.com/office/officeart/2005/8/layout/cycle4"/>
    <dgm:cxn modelId="{E83404FC-4B0E-44CD-8DA8-792BFE8F4305}" type="presParOf" srcId="{E46C6516-55BF-4FE7-896E-112A96537445}" destId="{7355800E-A2FA-434A-8301-053CB19AB40A}" srcOrd="1" destOrd="0" presId="urn:microsoft.com/office/officeart/2005/8/layout/cycle4"/>
    <dgm:cxn modelId="{147C1EE4-D5ED-492F-B14F-B358E2B5289D}" type="presParOf" srcId="{22FB8E1B-8FB3-4AC3-8391-5546FE224AD6}" destId="{E21ECD87-054C-4BFF-A7AB-3FDE263E9C67}" srcOrd="3" destOrd="0" presId="urn:microsoft.com/office/officeart/2005/8/layout/cycle4"/>
    <dgm:cxn modelId="{6F07BFEC-2743-4B7F-98DE-5469C33FC139}" type="presParOf" srcId="{E21ECD87-054C-4BFF-A7AB-3FDE263E9C67}" destId="{CBB7BE61-B031-4F60-AEB8-1ADBBF2A4B7B}" srcOrd="0" destOrd="0" presId="urn:microsoft.com/office/officeart/2005/8/layout/cycle4"/>
    <dgm:cxn modelId="{8B44CD45-6E9A-4376-8453-0D1C09F70CEB}" type="presParOf" srcId="{E21ECD87-054C-4BFF-A7AB-3FDE263E9C67}" destId="{0ED0D7B2-FADA-4CEA-9C48-6C7709DDBAE2}" srcOrd="1" destOrd="0" presId="urn:microsoft.com/office/officeart/2005/8/layout/cycle4"/>
    <dgm:cxn modelId="{B67C1288-7715-4D24-ABF6-460FDA39850F}" type="presParOf" srcId="{22FB8E1B-8FB3-4AC3-8391-5546FE224AD6}" destId="{E4896F97-FD74-4F6C-B2B1-83C48CA79268}" srcOrd="4" destOrd="0" presId="urn:microsoft.com/office/officeart/2005/8/layout/cycle4"/>
    <dgm:cxn modelId="{899B88F0-8C89-4C78-850F-B2BFE176BA7F}" type="presParOf" srcId="{4C63E1D9-473A-483F-967D-B0316C555097}" destId="{D079F56F-3CC4-42AE-8B98-DB7B88D4D6A5}" srcOrd="1" destOrd="0" presId="urn:microsoft.com/office/officeart/2005/8/layout/cycle4"/>
    <dgm:cxn modelId="{A9F2EC6F-DD60-41C4-897C-C81999B9CCCA}" type="presParOf" srcId="{D079F56F-3CC4-42AE-8B98-DB7B88D4D6A5}" destId="{B923A69F-C8F9-4B56-B9FF-4B2031A30DA3}" srcOrd="0" destOrd="0" presId="urn:microsoft.com/office/officeart/2005/8/layout/cycle4"/>
    <dgm:cxn modelId="{0CA61568-1B2C-472F-B4E2-4C95B40A4CEA}" type="presParOf" srcId="{D079F56F-3CC4-42AE-8B98-DB7B88D4D6A5}" destId="{6B291DC2-94A3-4F05-B5BA-C1437DCCF661}" srcOrd="1" destOrd="0" presId="urn:microsoft.com/office/officeart/2005/8/layout/cycle4"/>
    <dgm:cxn modelId="{48D90345-E496-4783-8879-C0E96AB40C4B}" type="presParOf" srcId="{D079F56F-3CC4-42AE-8B98-DB7B88D4D6A5}" destId="{5E1A9181-08D3-43A0-A5CB-893F5BCB1688}" srcOrd="2" destOrd="0" presId="urn:microsoft.com/office/officeart/2005/8/layout/cycle4"/>
    <dgm:cxn modelId="{9C57E555-F6FA-4101-9C1A-0B71085A86CB}" type="presParOf" srcId="{D079F56F-3CC4-42AE-8B98-DB7B88D4D6A5}" destId="{8167BC3E-3E13-4A48-B5C4-D0B794F7DEF1}" srcOrd="3" destOrd="0" presId="urn:microsoft.com/office/officeart/2005/8/layout/cycle4"/>
    <dgm:cxn modelId="{06ABFF18-46C9-420B-9C3D-8E2D355BD6F8}" type="presParOf" srcId="{D079F56F-3CC4-42AE-8B98-DB7B88D4D6A5}" destId="{09A51BA4-809C-442A-9D96-1AB1696FA7DB}" srcOrd="4" destOrd="0" presId="urn:microsoft.com/office/officeart/2005/8/layout/cycle4"/>
    <dgm:cxn modelId="{E9264EAE-D669-4E8E-B573-005F30BB9CF4}" type="presParOf" srcId="{4C63E1D9-473A-483F-967D-B0316C555097}" destId="{4134BE7F-0716-4FB5-8D22-DD01970BC8F5}" srcOrd="2" destOrd="0" presId="urn:microsoft.com/office/officeart/2005/8/layout/cycle4"/>
    <dgm:cxn modelId="{98E22348-785E-48B0-B4AD-4BDDB99E2DC0}" type="presParOf" srcId="{4C63E1D9-473A-483F-967D-B0316C555097}" destId="{0E32CF0D-F5EE-477C-8E1C-E179F3B7028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66FAE-F5B5-4B53-95BD-A1D4DEF21AF8}">
      <dsp:nvSpPr>
        <dsp:cNvPr id="0" name=""/>
        <dsp:cNvSpPr/>
      </dsp:nvSpPr>
      <dsp:spPr>
        <a:xfrm>
          <a:off x="4914385" y="3089809"/>
          <a:ext cx="5276464" cy="1453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PERSAINGAN KETAT 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MASALAH KEAMANAN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PERUBAHAN KEBIJAKAN PEMERINTAH</a:t>
          </a:r>
          <a:endParaRPr lang="en-ID" sz="1200" kern="1200" dirty="0"/>
        </a:p>
      </dsp:txBody>
      <dsp:txXfrm>
        <a:off x="6529263" y="3485232"/>
        <a:ext cx="3629648" cy="1026579"/>
      </dsp:txXfrm>
    </dsp:sp>
    <dsp:sp modelId="{CBB7BE61-B031-4F60-AEB8-1ADBBF2A4B7B}">
      <dsp:nvSpPr>
        <dsp:cNvPr id="0" name=""/>
        <dsp:cNvSpPr/>
      </dsp:nvSpPr>
      <dsp:spPr>
        <a:xfrm>
          <a:off x="0" y="3011528"/>
          <a:ext cx="4935162" cy="1453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/>
            <a:t>PERTUMBUHAN E-COMMERCE YANG TERUS MENINGKAT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/>
            <a:t>KEMITRAAN DENGAN BRAND BESAR 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/>
            <a:t>TREN BELANJA ONLINE </a:t>
          </a:r>
          <a:endParaRPr lang="en-ID" sz="1400" kern="1200" dirty="0"/>
        </a:p>
      </dsp:txBody>
      <dsp:txXfrm>
        <a:off x="31938" y="3406952"/>
        <a:ext cx="3390737" cy="1026579"/>
      </dsp:txXfrm>
    </dsp:sp>
    <dsp:sp modelId="{9C9B13C7-E6E1-4199-977B-6F4523F738FB}">
      <dsp:nvSpPr>
        <dsp:cNvPr id="0" name=""/>
        <dsp:cNvSpPr/>
      </dsp:nvSpPr>
      <dsp:spPr>
        <a:xfrm>
          <a:off x="5438184" y="252444"/>
          <a:ext cx="4665752" cy="1454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PERSAINGAN HARGA KETAT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BANYAK PRODUK KW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KETERGANTUANGAN PADA INTERNET</a:t>
          </a:r>
          <a:endParaRPr lang="en-ID" sz="1200" kern="1200" dirty="0"/>
        </a:p>
      </dsp:txBody>
      <dsp:txXfrm>
        <a:off x="6869864" y="284398"/>
        <a:ext cx="3202118" cy="1027092"/>
      </dsp:txXfrm>
    </dsp:sp>
    <dsp:sp modelId="{6AF73557-AF2F-4400-85FB-DC1B9677A985}">
      <dsp:nvSpPr>
        <dsp:cNvPr id="0" name=""/>
        <dsp:cNvSpPr/>
      </dsp:nvSpPr>
      <dsp:spPr>
        <a:xfrm>
          <a:off x="0" y="329342"/>
          <a:ext cx="3968110" cy="1453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BANYAK PRODUK DAN PENJUAL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GRATIS ONGKIR DAN PRMO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/>
            <a:t>BIAYA OPERASIONAL LEBIH                                     RENDAH DIBANDING TOKO FISIK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200" kern="1200" dirty="0"/>
        </a:p>
      </dsp:txBody>
      <dsp:txXfrm>
        <a:off x="31938" y="361280"/>
        <a:ext cx="2713801" cy="1026579"/>
      </dsp:txXfrm>
    </dsp:sp>
    <dsp:sp modelId="{B923A69F-C8F9-4B56-B9FF-4B2031A30DA3}">
      <dsp:nvSpPr>
        <dsp:cNvPr id="0" name=""/>
        <dsp:cNvSpPr/>
      </dsp:nvSpPr>
      <dsp:spPr>
        <a:xfrm>
          <a:off x="3082626" y="259074"/>
          <a:ext cx="1967363" cy="19673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S</a:t>
          </a:r>
          <a:endParaRPr lang="en-ID" sz="4500" kern="1200" dirty="0"/>
        </a:p>
      </dsp:txBody>
      <dsp:txXfrm>
        <a:off x="3658853" y="835301"/>
        <a:ext cx="1391136" cy="1391136"/>
      </dsp:txXfrm>
    </dsp:sp>
    <dsp:sp modelId="{6B291DC2-94A3-4F05-B5BA-C1437DCCF661}">
      <dsp:nvSpPr>
        <dsp:cNvPr id="0" name=""/>
        <dsp:cNvSpPr/>
      </dsp:nvSpPr>
      <dsp:spPr>
        <a:xfrm rot="5400000">
          <a:off x="5140860" y="259074"/>
          <a:ext cx="1967363" cy="19673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W</a:t>
          </a:r>
          <a:endParaRPr lang="en-ID" sz="4500" kern="1200" dirty="0"/>
        </a:p>
      </dsp:txBody>
      <dsp:txXfrm rot="-5400000">
        <a:off x="5140860" y="835301"/>
        <a:ext cx="1391136" cy="1391136"/>
      </dsp:txXfrm>
    </dsp:sp>
    <dsp:sp modelId="{5E1A9181-08D3-43A0-A5CB-893F5BCB1688}">
      <dsp:nvSpPr>
        <dsp:cNvPr id="0" name=""/>
        <dsp:cNvSpPr/>
      </dsp:nvSpPr>
      <dsp:spPr>
        <a:xfrm rot="10800000">
          <a:off x="5140860" y="2317308"/>
          <a:ext cx="1967363" cy="19673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T</a:t>
          </a:r>
          <a:endParaRPr lang="en-ID" sz="4500" kern="1200" dirty="0"/>
        </a:p>
      </dsp:txBody>
      <dsp:txXfrm rot="10800000">
        <a:off x="5140860" y="2317308"/>
        <a:ext cx="1391136" cy="1391136"/>
      </dsp:txXfrm>
    </dsp:sp>
    <dsp:sp modelId="{8167BC3E-3E13-4A48-B5C4-D0B794F7DEF1}">
      <dsp:nvSpPr>
        <dsp:cNvPr id="0" name=""/>
        <dsp:cNvSpPr/>
      </dsp:nvSpPr>
      <dsp:spPr>
        <a:xfrm rot="16200000">
          <a:off x="3082626" y="2317308"/>
          <a:ext cx="1967363" cy="196736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O</a:t>
          </a:r>
          <a:endParaRPr lang="en-ID" sz="4500" kern="1200" dirty="0"/>
        </a:p>
      </dsp:txBody>
      <dsp:txXfrm rot="5400000">
        <a:off x="3658853" y="2317308"/>
        <a:ext cx="1391136" cy="1391136"/>
      </dsp:txXfrm>
    </dsp:sp>
    <dsp:sp modelId="{4134BE7F-0716-4FB5-8D22-DD01970BC8F5}">
      <dsp:nvSpPr>
        <dsp:cNvPr id="0" name=""/>
        <dsp:cNvSpPr/>
      </dsp:nvSpPr>
      <dsp:spPr>
        <a:xfrm>
          <a:off x="4755793" y="1862952"/>
          <a:ext cx="679262" cy="59066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2CF0D-F5EE-477C-8E1C-E179F3B70281}">
      <dsp:nvSpPr>
        <dsp:cNvPr id="0" name=""/>
        <dsp:cNvSpPr/>
      </dsp:nvSpPr>
      <dsp:spPr>
        <a:xfrm rot="10800000">
          <a:off x="4755793" y="2090130"/>
          <a:ext cx="679262" cy="59066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35F7-9CA5-BABC-7690-71AE48DC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C16B7-E5D3-DD18-9A9B-E9DD7D1DC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C71B8-BCB0-1D91-8883-E9CAF491B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9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2272" y="398747"/>
            <a:ext cx="6087456" cy="2771173"/>
          </a:xfrm>
        </p:spPr>
        <p:txBody>
          <a:bodyPr anchor="ctr"/>
          <a:lstStyle/>
          <a:p>
            <a:br>
              <a:rPr lang="en-US" sz="4000" dirty="0"/>
            </a:br>
            <a:r>
              <a:rPr lang="id-ID" sz="4000" dirty="0"/>
              <a:t>WEBSITE TOKO </a:t>
            </a:r>
            <a:r>
              <a:rPr lang="en-US" sz="4000" dirty="0"/>
              <a:t> </a:t>
            </a:r>
            <a:r>
              <a:rPr lang="en-US" sz="4000" dirty="0" err="1"/>
              <a:t>Tanaman</a:t>
            </a:r>
            <a:r>
              <a:rPr lang="en-US" sz="4000" dirty="0"/>
              <a:t> </a:t>
            </a:r>
            <a:r>
              <a:rPr lang="id-ID" sz="4000" dirty="0"/>
              <a:t>ONLINE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00E5-01A4-9798-4D44-62AF16463757}"/>
              </a:ext>
            </a:extLst>
          </p:cNvPr>
          <p:cNvSpPr txBox="1"/>
          <p:nvPr/>
        </p:nvSpPr>
        <p:spPr>
          <a:xfrm>
            <a:off x="4580708" y="28990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/>
              <a:t>PEMOGRAMAN BERBASIS WEB</a:t>
            </a:r>
            <a:br>
              <a:rPr lang="en-US" sz="1800" dirty="0"/>
            </a:br>
            <a:r>
              <a:rPr lang="id-ID" sz="1800" dirty="0"/>
              <a:t>NAMA</a:t>
            </a:r>
            <a:r>
              <a:rPr lang="id-ID" dirty="0"/>
              <a:t>	: TOMMY HONG</a:t>
            </a:r>
          </a:p>
          <a:p>
            <a:r>
              <a:rPr lang="id-ID" dirty="0"/>
              <a:t>NPM	: 221510051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C4C3-1BD6-1EC7-9BAF-B4B0D25B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C19B-A92E-44BC-C544-2CADA154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dirty="0"/>
              <a:t>TAMPILAN WEB contact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3C377-0B40-6668-21FC-7346845CDA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6522" y="1602658"/>
            <a:ext cx="6920304" cy="4674196"/>
          </a:xfrm>
        </p:spPr>
      </p:pic>
    </p:spTree>
    <p:extLst>
      <p:ext uri="{BB962C8B-B14F-4D97-AF65-F5344CB8AC3E}">
        <p14:creationId xmlns:p14="http://schemas.microsoft.com/office/powerpoint/2010/main" val="371304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099C4-ED71-6EC9-2437-CDC47438B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E442-140C-2AD2-8C97-784E2454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sz="2800" dirty="0"/>
              <a:t>TAMPILAN WEB KERANJANG SAYA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A9974-42DF-C6B4-946D-CA6951EEE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47768" y="1306610"/>
            <a:ext cx="7285703" cy="5270509"/>
          </a:xfrm>
        </p:spPr>
      </p:pic>
    </p:spTree>
    <p:extLst>
      <p:ext uri="{BB962C8B-B14F-4D97-AF65-F5344CB8AC3E}">
        <p14:creationId xmlns:p14="http://schemas.microsoft.com/office/powerpoint/2010/main" val="398332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179D7-68A2-0BB0-49AB-EF07EBF87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B9E3-6FDF-9A81-A4EE-3D1FA48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dirty="0"/>
              <a:t>TAMPILAN WEB </a:t>
            </a:r>
            <a:r>
              <a:rPr lang="en-US" dirty="0" err="1"/>
              <a:t>cHECKOUT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F3D7C6-AE7A-7A4C-537B-4CE2F8C7E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1626" y="1369076"/>
            <a:ext cx="7354529" cy="4906869"/>
          </a:xfrm>
        </p:spPr>
      </p:pic>
    </p:spTree>
    <p:extLst>
      <p:ext uri="{BB962C8B-B14F-4D97-AF65-F5344CB8AC3E}">
        <p14:creationId xmlns:p14="http://schemas.microsoft.com/office/powerpoint/2010/main" val="233903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40FE-4DF0-19E1-7C0C-BA2B4AF4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9000-276F-5233-9AE3-7E6318C9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sz="3200" dirty="0"/>
              <a:t>TAMPILAN WEB Cek </a:t>
            </a:r>
            <a:r>
              <a:rPr lang="en-US" sz="3200" dirty="0" err="1"/>
              <a:t>pesanan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439187-D80E-7A3F-4E8B-A1CF9E3FFB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51123" y="1318374"/>
            <a:ext cx="7233769" cy="4953841"/>
          </a:xfrm>
        </p:spPr>
      </p:pic>
    </p:spTree>
    <p:extLst>
      <p:ext uri="{BB962C8B-B14F-4D97-AF65-F5344CB8AC3E}">
        <p14:creationId xmlns:p14="http://schemas.microsoft.com/office/powerpoint/2010/main" val="27220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2FEB-8EBB-4B00-A3E1-9C5ACD1F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04AF-0020-2C9B-3F62-015043F6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sz="2800" dirty="0"/>
              <a:t>TAMPILAN WEB </a:t>
            </a:r>
            <a:r>
              <a:rPr lang="en-US" sz="2800" dirty="0" err="1"/>
              <a:t>lacak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186401-50AF-BBC2-74E2-576CB5B48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22803" y="1347018"/>
            <a:ext cx="7319661" cy="4925197"/>
          </a:xfrm>
        </p:spPr>
      </p:pic>
    </p:spTree>
    <p:extLst>
      <p:ext uri="{BB962C8B-B14F-4D97-AF65-F5344CB8AC3E}">
        <p14:creationId xmlns:p14="http://schemas.microsoft.com/office/powerpoint/2010/main" val="314626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97827"/>
            <a:ext cx="5715000" cy="2727709"/>
          </a:xfrm>
        </p:spPr>
        <p:txBody>
          <a:bodyPr/>
          <a:lstStyle/>
          <a:p>
            <a:r>
              <a:rPr lang="en-US" sz="4400" dirty="0"/>
              <a:t>Thank </a:t>
            </a:r>
            <a:br>
              <a:rPr lang="en-US" sz="4400" dirty="0"/>
            </a:br>
            <a:r>
              <a:rPr lang="en-US" sz="44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1594"/>
            <a:ext cx="6583680" cy="1531357"/>
          </a:xfrm>
        </p:spPr>
        <p:txBody>
          <a:bodyPr/>
          <a:lstStyle/>
          <a:p>
            <a:r>
              <a:rPr lang="id-ID" dirty="0"/>
              <a:t>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55668"/>
            <a:ext cx="6583680" cy="3207344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Memudahkan</a:t>
            </a:r>
            <a:r>
              <a:rPr lang="en-US" dirty="0"/>
              <a:t> orang </a:t>
            </a:r>
            <a:r>
              <a:rPr lang="en-US" dirty="0" err="1"/>
              <a:t>mencari</a:t>
            </a:r>
            <a:r>
              <a:rPr lang="en-US" dirty="0"/>
              <a:t> dan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, filter, dan </a:t>
            </a:r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rapi</a:t>
            </a:r>
            <a:r>
              <a:rPr lang="en-US" dirty="0"/>
              <a:t>.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jualan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orang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punya </a:t>
            </a:r>
            <a:r>
              <a:rPr lang="en-US" dirty="0" err="1"/>
              <a:t>toko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879" y="486862"/>
            <a:ext cx="7965461" cy="994164"/>
          </a:xfrm>
        </p:spPr>
        <p:txBody>
          <a:bodyPr/>
          <a:lstStyle/>
          <a:p>
            <a:r>
              <a:rPr lang="id-ID" sz="4000" dirty="0"/>
              <a:t>SWOT</a:t>
            </a:r>
            <a:endParaRPr lang="en-US" sz="4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F6D26A3-CC80-8238-51FD-01691B0A8A1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32290857"/>
              </p:ext>
            </p:extLst>
          </p:nvPr>
        </p:nvGraphicFramePr>
        <p:xfrm>
          <a:off x="1793966" y="1645920"/>
          <a:ext cx="10190850" cy="454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155367"/>
            <a:ext cx="7796464" cy="773322"/>
          </a:xfrm>
        </p:spPr>
        <p:txBody>
          <a:bodyPr/>
          <a:lstStyle/>
          <a:p>
            <a:r>
              <a:rPr lang="id-ID" dirty="0"/>
              <a:t>FLOWCHART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8FD9C-FD94-D994-6D4C-A2C93EF954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66" b="-1"/>
          <a:stretch>
            <a:fillRect/>
          </a:stretch>
        </p:blipFill>
        <p:spPr>
          <a:xfrm>
            <a:off x="1612490" y="1120877"/>
            <a:ext cx="5397909" cy="5122019"/>
          </a:xfr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B5762-7EBF-2117-F0EE-DCB7F155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12A7-45FB-FFF6-992F-C5F745BC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155367"/>
            <a:ext cx="7796464" cy="773322"/>
          </a:xfrm>
        </p:spPr>
        <p:txBody>
          <a:bodyPr/>
          <a:lstStyle/>
          <a:p>
            <a:r>
              <a:rPr lang="id-ID" dirty="0"/>
              <a:t>FLOWCHART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9CAD70-0A80-5A30-9030-E247E44387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5464"/>
          <a:stretch>
            <a:fillRect/>
          </a:stretch>
        </p:blipFill>
        <p:spPr>
          <a:xfrm>
            <a:off x="914399" y="1425677"/>
            <a:ext cx="5702711" cy="4436135"/>
          </a:xfrm>
        </p:spPr>
      </p:pic>
    </p:spTree>
    <p:extLst>
      <p:ext uri="{BB962C8B-B14F-4D97-AF65-F5344CB8AC3E}">
        <p14:creationId xmlns:p14="http://schemas.microsoft.com/office/powerpoint/2010/main" val="415735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F0F2-5E36-33EE-03BB-3ECF8B90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dirty="0"/>
              <a:t>TAMPILAN WEB login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D3813E-2A55-7B96-8EAC-31527943E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7805" y="1709658"/>
            <a:ext cx="5525729" cy="4508195"/>
          </a:xfrm>
        </p:spPr>
      </p:pic>
    </p:spTree>
    <p:extLst>
      <p:ext uri="{BB962C8B-B14F-4D97-AF65-F5344CB8AC3E}">
        <p14:creationId xmlns:p14="http://schemas.microsoft.com/office/powerpoint/2010/main" val="24697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2508-82A4-FD49-0B31-5AC0D616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487D-D570-2D8B-766F-8B68FA5A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dirty="0"/>
              <a:t>TAMPILAN WEB REGISTER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40B6B8-34E8-D0C2-1205-914C24465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0322" y="1407572"/>
            <a:ext cx="5781367" cy="4942114"/>
          </a:xfrm>
        </p:spPr>
      </p:pic>
    </p:spTree>
    <p:extLst>
      <p:ext uri="{BB962C8B-B14F-4D97-AF65-F5344CB8AC3E}">
        <p14:creationId xmlns:p14="http://schemas.microsoft.com/office/powerpoint/2010/main" val="181156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1D7E-A4D1-C904-D8A4-2EAE9AD2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4329-B11E-4388-5313-4CB471BE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dirty="0"/>
              <a:t>TAMPILAN WEB home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398839-5326-5010-F9BF-9564177B98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96380" y="1592826"/>
            <a:ext cx="7699723" cy="4679390"/>
          </a:xfrm>
        </p:spPr>
      </p:pic>
    </p:spTree>
    <p:extLst>
      <p:ext uri="{BB962C8B-B14F-4D97-AF65-F5344CB8AC3E}">
        <p14:creationId xmlns:p14="http://schemas.microsoft.com/office/powerpoint/2010/main" val="377293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61568-B4AB-967B-1E50-CF9488A0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C58A-991A-F7EB-D6CD-8705E283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08" y="585784"/>
            <a:ext cx="7807203" cy="471489"/>
          </a:xfrm>
        </p:spPr>
        <p:txBody>
          <a:bodyPr/>
          <a:lstStyle/>
          <a:p>
            <a:r>
              <a:rPr lang="en-US" dirty="0"/>
              <a:t>TAMPILAN WEB </a:t>
            </a:r>
            <a:r>
              <a:rPr lang="en-US" dirty="0" err="1"/>
              <a:t>produk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EB8712-004F-CC3F-923A-24D4178676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81795" y="1563328"/>
            <a:ext cx="7727716" cy="4735663"/>
          </a:xfrm>
        </p:spPr>
      </p:pic>
    </p:spTree>
    <p:extLst>
      <p:ext uri="{BB962C8B-B14F-4D97-AF65-F5344CB8AC3E}">
        <p14:creationId xmlns:p14="http://schemas.microsoft.com/office/powerpoint/2010/main" val="28798179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{6235012B-5D7F-440E-8E0D-CF176EDDFC16}tf78438558_win32</Template>
  <TotalTime>147</TotalTime>
  <Words>132</Words>
  <Application>Microsoft Office PowerPoint</Application>
  <PresentationFormat>Widescreen</PresentationFormat>
  <Paragraphs>34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Custom</vt:lpstr>
      <vt:lpstr> WEBSITE TOKO  Tanaman ONLINE</vt:lpstr>
      <vt:lpstr>IDE</vt:lpstr>
      <vt:lpstr>SWOT</vt:lpstr>
      <vt:lpstr>FLOWCHART</vt:lpstr>
      <vt:lpstr>FLOWCHART</vt:lpstr>
      <vt:lpstr>TAMPILAN WEB login</vt:lpstr>
      <vt:lpstr>TAMPILAN WEB REGISTER</vt:lpstr>
      <vt:lpstr>TAMPILAN WEB home</vt:lpstr>
      <vt:lpstr>TAMPILAN WEB produk</vt:lpstr>
      <vt:lpstr>TAMPILAN WEB contact</vt:lpstr>
      <vt:lpstr>TAMPILAN WEB KERANJANG SAYA</vt:lpstr>
      <vt:lpstr>TAMPILAN WEB cHECKOUT</vt:lpstr>
      <vt:lpstr>TAMPILAN WEB Cek pesanan</vt:lpstr>
      <vt:lpstr>TAMPILAN WEB lacak pesanan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Muhammad Yusro</dc:creator>
  <cp:lastModifiedBy>NYRA -</cp:lastModifiedBy>
  <cp:revision>3</cp:revision>
  <dcterms:created xsi:type="dcterms:W3CDTF">2025-04-28T13:08:45Z</dcterms:created>
  <dcterms:modified xsi:type="dcterms:W3CDTF">2025-07-13T14:10:20Z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